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304" r:id="rId11"/>
    <p:sldId id="302" r:id="rId12"/>
    <p:sldId id="301"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3738" autoAdjust="0"/>
  </p:normalViewPr>
  <p:slideViewPr>
    <p:cSldViewPr snapToGrid="0">
      <p:cViewPr varScale="1">
        <p:scale>
          <a:sx n="96" d="100"/>
          <a:sy n="96"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08/12/2023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Issac.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Clash of Cos</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246866" y="4529201"/>
            <a:ext cx="3698267" cy="2031325"/>
          </a:xfrm>
          <a:prstGeom prst="rect">
            <a:avLst/>
          </a:prstGeom>
          <a:noFill/>
        </p:spPr>
        <p:txBody>
          <a:bodyPr wrap="square" rtlCol="0">
            <a:spAutoFit/>
          </a:bodyPr>
          <a:lstStyle/>
          <a:p>
            <a:r>
              <a:rPr lang="en-GB" dirty="0"/>
              <a:t>Using Unreal ragdoll was both easy and a challenge. The best way to use the Ragdoll for our attack was the have the character have a hitbox on the arm and let the player swing the arm in a ragdoll like fashion.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155643" y="4529201"/>
            <a:ext cx="3782878" cy="1200329"/>
          </a:xfrm>
          <a:prstGeom prst="rect">
            <a:avLst/>
          </a:prstGeom>
          <a:noFill/>
        </p:spPr>
        <p:txBody>
          <a:bodyPr wrap="square" rtlCol="0">
            <a:spAutoFit/>
          </a:bodyPr>
          <a:lstStyle/>
          <a:p>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1665986" y="2374586"/>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6827748" y="2374586"/>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253478" y="4529201"/>
            <a:ext cx="3698267" cy="2585323"/>
          </a:xfrm>
          <a:prstGeom prst="rect">
            <a:avLst/>
          </a:prstGeom>
          <a:noFill/>
        </p:spPr>
        <p:txBody>
          <a:bodyPr wrap="square" rtlCol="0">
            <a:spAutoFit/>
          </a:bodyPr>
          <a:lstStyle/>
          <a:p>
            <a:r>
              <a:rPr lang="en-GB" dirty="0"/>
              <a:t>We also worked on some of the ‘Gods’ abilities that the player could use. Zeus would grant the player a taser that can stun enemies. This was simply made by creating a projectile that can be fired after grabbing a pickup and making the enemy stuck in a stun animation if hit</a:t>
            </a:r>
          </a:p>
          <a:p>
            <a:endParaRPr lang="en-GB" dirty="0"/>
          </a:p>
        </p:txBody>
      </p:sp>
      <p:sp>
        <p:nvSpPr>
          <p:cNvPr id="5" name="TextBox 4">
            <a:extLst>
              <a:ext uri="{FF2B5EF4-FFF2-40B4-BE49-F238E27FC236}">
                <a16:creationId xmlns:a16="http://schemas.microsoft.com/office/drawing/2014/main" id="{831E260C-3817-D134-E76B-B79357047E85}"/>
              </a:ext>
            </a:extLst>
          </p:cNvPr>
          <p:cNvSpPr txBox="1"/>
          <p:nvPr/>
        </p:nvSpPr>
        <p:spPr>
          <a:xfrm>
            <a:off x="137292" y="1420479"/>
            <a:ext cx="11723145" cy="954107"/>
          </a:xfrm>
          <a:prstGeom prst="rect">
            <a:avLst/>
          </a:prstGeom>
          <a:noFill/>
        </p:spPr>
        <p:txBody>
          <a:bodyPr wrap="square" rtlCol="0">
            <a:spAutoFit/>
          </a:bodyPr>
          <a:lstStyle/>
          <a:p>
            <a:r>
              <a:rPr lang="en-GB" sz="1400" dirty="0"/>
              <a:t>What: ragdoll punches uses unreal physics and collision boxes</a:t>
            </a:r>
          </a:p>
          <a:p>
            <a:r>
              <a:rPr lang="en-GB" sz="1400" dirty="0"/>
              <a:t>Why: method of using sockets and collision boxes was accessible and worked well with mesh physics </a:t>
            </a:r>
          </a:p>
          <a:p>
            <a:r>
              <a:rPr lang="en-GB" sz="1400" dirty="0"/>
              <a:t>How: unreal Ragdoll physics and mesh sockets to attach collision boxes to apply damage </a:t>
            </a:r>
          </a:p>
          <a:p>
            <a:r>
              <a:rPr lang="en-GB" sz="1400" dirty="0"/>
              <a:t>Alternative: Use a velocity damage filter to apply damage/knockback</a:t>
            </a:r>
          </a:p>
        </p:txBody>
      </p:sp>
    </p:spTree>
    <p:extLst>
      <p:ext uri="{BB962C8B-B14F-4D97-AF65-F5344CB8AC3E}">
        <p14:creationId xmlns:p14="http://schemas.microsoft.com/office/powerpoint/2010/main" val="115037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3"/>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4"/>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Tree>
    <p:extLst>
      <p:ext uri="{BB962C8B-B14F-4D97-AF65-F5344CB8AC3E}">
        <p14:creationId xmlns:p14="http://schemas.microsoft.com/office/powerpoint/2010/main" val="1713921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gameplay</a:t>
            </a:r>
          </a:p>
          <a:p>
            <a:r>
              <a:rPr lang="en-GB" dirty="0"/>
              <a:t>Key mechanics</a:t>
            </a:r>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1041918" y="2317101"/>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Video Link/Video</a:t>
            </a:r>
            <a:endParaRPr lang="en-US"/>
          </a:p>
        </p:txBody>
      </p:sp>
    </p:spTree>
    <p:extLst>
      <p:ext uri="{BB962C8B-B14F-4D97-AF65-F5344CB8AC3E}">
        <p14:creationId xmlns:p14="http://schemas.microsoft.com/office/powerpoint/2010/main" val="2740135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620</TotalTime>
  <Words>1653</Words>
  <Application>Microsoft Office PowerPoint</Application>
  <PresentationFormat>Widescreen</PresentationFormat>
  <Paragraphs>169</Paragraphs>
  <Slides>15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Clash of Cos</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1 Implementation &amp; Research</vt:lpstr>
      <vt:lpstr>Conclusions:</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BELL, LUKE (Student)</cp:lastModifiedBy>
  <cp:revision>647</cp:revision>
  <dcterms:created xsi:type="dcterms:W3CDTF">2023-10-04T22:26:33Z</dcterms:created>
  <dcterms:modified xsi:type="dcterms:W3CDTF">2023-12-08T13:35:22Z</dcterms:modified>
</cp:coreProperties>
</file>